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58" r:id="rId3"/>
    <p:sldId id="259" r:id="rId4"/>
    <p:sldId id="260" r:id="rId5"/>
    <p:sldId id="263" r:id="rId6"/>
    <p:sldId id="264" r:id="rId7"/>
    <p:sldId id="295" r:id="rId8"/>
    <p:sldId id="302" r:id="rId9"/>
    <p:sldId id="288" r:id="rId10"/>
    <p:sldId id="290" r:id="rId11"/>
    <p:sldId id="265" r:id="rId12"/>
    <p:sldId id="266" r:id="rId13"/>
    <p:sldId id="262" r:id="rId14"/>
    <p:sldId id="301" r:id="rId15"/>
    <p:sldId id="300" r:id="rId16"/>
    <p:sldId id="268" r:id="rId17"/>
    <p:sldId id="294" r:id="rId18"/>
    <p:sldId id="270" r:id="rId19"/>
    <p:sldId id="297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3" r:id="rId28"/>
    <p:sldId id="298" r:id="rId29"/>
    <p:sldId id="280" r:id="rId30"/>
    <p:sldId id="287" r:id="rId31"/>
    <p:sldId id="281" r:id="rId32"/>
    <p:sldId id="282" r:id="rId33"/>
    <p:sldId id="284" r:id="rId34"/>
    <p:sldId id="29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49"/>
    <p:restoredTop sz="94701"/>
  </p:normalViewPr>
  <p:slideViewPr>
    <p:cSldViewPr snapToGrid="0" snapToObjects="1">
      <p:cViewPr varScale="1">
        <p:scale>
          <a:sx n="110" d="100"/>
          <a:sy n="110" d="100"/>
        </p:scale>
        <p:origin x="3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9D96C-0B6E-D44E-935E-E30BB9F85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608" y="3138990"/>
            <a:ext cx="8529851" cy="2049946"/>
          </a:xfrm>
        </p:spPr>
        <p:txBody>
          <a:bodyPr>
            <a:normAutofit/>
          </a:bodyPr>
          <a:lstStyle/>
          <a:p>
            <a:r>
              <a:rPr lang="en-US" sz="6000" dirty="0" err="1"/>
              <a:t>Maa</a:t>
            </a:r>
            <a:r>
              <a:rPr lang="en-US" sz="6000" dirty="0"/>
              <a:t> </a:t>
            </a:r>
            <a:r>
              <a:rPr lang="en-US" sz="6000" dirty="0" err="1"/>
              <a:t>Manikeshwari</a:t>
            </a:r>
            <a:r>
              <a:rPr lang="en-US" sz="6000" dirty="0"/>
              <a:t> University at a Glance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0CE55-0489-8E47-A55A-B97147332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01" y="409438"/>
            <a:ext cx="2448798" cy="272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9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55E5-BD3B-7840-813D-D28AED31E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218"/>
            <a:ext cx="8229600" cy="748944"/>
          </a:xfrm>
        </p:spPr>
        <p:txBody>
          <a:bodyPr>
            <a:normAutofit fontScale="90000"/>
          </a:bodyPr>
          <a:lstStyle/>
          <a:p>
            <a:r>
              <a:rPr lang="en-US" dirty="0"/>
              <a:t>Non-teaching Staff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53B3868-ED7D-0141-A878-0D406EF187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053468"/>
              </p:ext>
            </p:extLst>
          </p:nvPr>
        </p:nvGraphicFramePr>
        <p:xfrm>
          <a:off x="1009934" y="1103740"/>
          <a:ext cx="6892120" cy="5197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85788">
                  <a:extLst>
                    <a:ext uri="{9D8B030D-6E8A-4147-A177-3AD203B41FA5}">
                      <a16:colId xmlns:a16="http://schemas.microsoft.com/office/drawing/2014/main" val="2122850725"/>
                    </a:ext>
                  </a:extLst>
                </a:gridCol>
                <a:gridCol w="1906332">
                  <a:extLst>
                    <a:ext uri="{9D8B030D-6E8A-4147-A177-3AD203B41FA5}">
                      <a16:colId xmlns:a16="http://schemas.microsoft.com/office/drawing/2014/main" val="3846354382"/>
                    </a:ext>
                  </a:extLst>
                </a:gridCol>
              </a:tblGrid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Non-Teaching Staff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29103421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Asst. Electrician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20822999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Attendant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17112048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Computer Assistant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8323456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Computer Programmer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77927306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DEO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81121294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Electrician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20437655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Lab. Assistant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96620370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Lab. Attandant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83403299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26024321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Retd. Attandant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279865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Retd. Head Clerk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50434996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Retd. Senior Asst.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9792530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Senior Assistant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42269913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Store Keeper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34974335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Sweeper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07525698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Security Guard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44973207"/>
                  </a:ext>
                </a:extLst>
              </a:tr>
              <a:tr h="263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71329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118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9DA57-3729-1340-9794-49BC068A6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791"/>
            <a:ext cx="9144000" cy="63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8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CAB5B0-3282-1E4E-9B27-5560408D7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830"/>
            <a:ext cx="9144000" cy="60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5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81D1CD-347B-814A-ADD0-BAAE9ECB4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14" y="0"/>
            <a:ext cx="3534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24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2ABCE6-26A2-B540-8CA1-45BA42F2C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34" y="0"/>
            <a:ext cx="7420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3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F6119-43AF-C644-8FD2-57D5FC84D3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Faculty Corner</a:t>
            </a:r>
          </a:p>
        </p:txBody>
      </p:sp>
    </p:spTree>
    <p:extLst>
      <p:ext uri="{BB962C8B-B14F-4D97-AF65-F5344CB8AC3E}">
        <p14:creationId xmlns:p14="http://schemas.microsoft.com/office/powerpoint/2010/main" val="3934637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6E479-79DF-A549-8E82-86CEC221D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78" y="0"/>
            <a:ext cx="7738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61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6754-99F0-6D4F-899D-411498363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28633"/>
            <a:ext cx="7772400" cy="2666999"/>
          </a:xfrm>
        </p:spPr>
        <p:txBody>
          <a:bodyPr>
            <a:normAutofit/>
          </a:bodyPr>
          <a:lstStyle/>
          <a:p>
            <a:r>
              <a:rPr lang="en-US" dirty="0"/>
              <a:t>Conference, Seminar, Workshop, Training Program Organized</a:t>
            </a:r>
          </a:p>
        </p:txBody>
      </p:sp>
    </p:spTree>
    <p:extLst>
      <p:ext uri="{BB962C8B-B14F-4D97-AF65-F5344CB8AC3E}">
        <p14:creationId xmlns:p14="http://schemas.microsoft.com/office/powerpoint/2010/main" val="21064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81D74-36EA-144B-9300-FC24813CE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12" y="0"/>
            <a:ext cx="6837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6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88DC7D-ED51-8B48-BE3E-130269471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81" y="0"/>
            <a:ext cx="8270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9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73072-01BC-6741-B8EF-D8DCD1F43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4" y="736979"/>
            <a:ext cx="9048466" cy="5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96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D42C-AB49-E94D-A4C9-4197B0CE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30331"/>
            <a:ext cx="8229600" cy="2307198"/>
          </a:xfrm>
        </p:spPr>
        <p:txBody>
          <a:bodyPr>
            <a:noAutofit/>
          </a:bodyPr>
          <a:lstStyle/>
          <a:p>
            <a:r>
              <a:rPr lang="en-US" sz="5400" dirty="0"/>
              <a:t>Other Program Organized by the University</a:t>
            </a:r>
          </a:p>
        </p:txBody>
      </p:sp>
    </p:spTree>
    <p:extLst>
      <p:ext uri="{BB962C8B-B14F-4D97-AF65-F5344CB8AC3E}">
        <p14:creationId xmlns:p14="http://schemas.microsoft.com/office/powerpoint/2010/main" val="503781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B2840-5B3B-FC4D-8991-0E5C703D0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125"/>
            <a:ext cx="9144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39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F7E02-2C56-8B41-8617-5C4FFF127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73" y="0"/>
            <a:ext cx="8147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09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F0ABA-6AA2-9E48-A045-374BF239E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96" y="62948"/>
            <a:ext cx="8085068" cy="67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46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703B0-886B-8B47-8DFF-B61D5CC4F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72" y="0"/>
            <a:ext cx="8389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76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6071F3-FF17-3A47-8B0A-987279418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853"/>
            <a:ext cx="9144000" cy="496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61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81C1E9-7DB3-5344-9F55-498B7216A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605"/>
            <a:ext cx="9144000" cy="487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19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28D81-1C08-3447-B91E-43FB9DC9AE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Student’s Corner</a:t>
            </a:r>
          </a:p>
        </p:txBody>
      </p:sp>
    </p:spTree>
    <p:extLst>
      <p:ext uri="{BB962C8B-B14F-4D97-AF65-F5344CB8AC3E}">
        <p14:creationId xmlns:p14="http://schemas.microsoft.com/office/powerpoint/2010/main" val="3119529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99BE69-D645-A746-ADFA-315BACABA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488"/>
            <a:ext cx="9144000" cy="60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30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29F2-0BD0-1240-BBBD-DD4CAAE5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Achievement of the Students</a:t>
            </a:r>
            <a:br>
              <a:rPr lang="en-US" dirty="0"/>
            </a:br>
            <a:r>
              <a:rPr lang="en-US" dirty="0"/>
              <a:t>(UGC/CSIR-NET &amp; JRF)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C7A51C6-CFD1-8E45-97AB-CF32DE0312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946654"/>
              </p:ext>
            </p:extLst>
          </p:nvPr>
        </p:nvGraphicFramePr>
        <p:xfrm>
          <a:off x="457200" y="1600200"/>
          <a:ext cx="8229600" cy="37528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9226">
                  <a:extLst>
                    <a:ext uri="{9D8B030D-6E8A-4147-A177-3AD203B41FA5}">
                      <a16:colId xmlns:a16="http://schemas.microsoft.com/office/drawing/2014/main" val="2037794850"/>
                    </a:ext>
                  </a:extLst>
                </a:gridCol>
                <a:gridCol w="2562013">
                  <a:extLst>
                    <a:ext uri="{9D8B030D-6E8A-4147-A177-3AD203B41FA5}">
                      <a16:colId xmlns:a16="http://schemas.microsoft.com/office/drawing/2014/main" val="1825618288"/>
                    </a:ext>
                  </a:extLst>
                </a:gridCol>
                <a:gridCol w="1999550">
                  <a:extLst>
                    <a:ext uri="{9D8B030D-6E8A-4147-A177-3AD203B41FA5}">
                      <a16:colId xmlns:a16="http://schemas.microsoft.com/office/drawing/2014/main" val="1320083175"/>
                    </a:ext>
                  </a:extLst>
                </a:gridCol>
                <a:gridCol w="2658811">
                  <a:extLst>
                    <a:ext uri="{9D8B030D-6E8A-4147-A177-3AD203B41FA5}">
                      <a16:colId xmlns:a16="http://schemas.microsoft.com/office/drawing/2014/main" val="2018552342"/>
                    </a:ext>
                  </a:extLst>
                </a:gridCol>
              </a:tblGrid>
              <a:tr h="268058">
                <a:tc>
                  <a:txBody>
                    <a:bodyPr/>
                    <a:lstStyle/>
                    <a:p>
                      <a:pPr marR="40513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100" dirty="0">
                          <a:effectLst/>
                        </a:rPr>
                        <a:t>      1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 dirty="0">
                          <a:effectLst/>
                        </a:rPr>
                        <a:t>Anthropology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Sthitiprajna Swain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Qualified Only Ph.D.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2882155563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2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Commerce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Nabanita Sahu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Assistant Professor &amp; Ph.D.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2196735591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3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Education 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Smrutiranjan Sahoo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Assistant Professor &amp; Ph.D.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1286676544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4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Odia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Krupasindhu Behera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Assistant Professor &amp; Ph.D.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2195125772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5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Odia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Bhaktilata Sahu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Assistant Professor &amp; Ph.D.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1991454676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6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Political Science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Laxmi Suna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Assistant Professor &amp; Ph.D.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1262602398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7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Political Science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Gupteswar Sahu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Assistant Professor &amp; Ph.D.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2564073518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8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Political Science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Indira Charan Bodek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Assistant Professor &amp; Ph.D.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3676927630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9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English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Shankar Meher 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NET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3862938631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10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English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Naresh Suna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NET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214120458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11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English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Pallavi Rout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JRF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1142573501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12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Odia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Sumanta Rana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JRF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1853762594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13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Odia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Ashirbada Sahoo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JRF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2858730446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 dirty="0">
                          <a:effectLst/>
                        </a:rPr>
                        <a:t>14</a:t>
                      </a:r>
                      <a:endParaRPr lang="en-IN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Geography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>
                          <a:effectLst/>
                        </a:rPr>
                        <a:t>Rabi Narayana Majhi</a:t>
                      </a:r>
                      <a:endParaRPr lang="en-IN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59" marR="61859" marT="0" marB="0"/>
                </a:tc>
                <a:tc>
                  <a:txBody>
                    <a:bodyPr/>
                    <a:lstStyle/>
                    <a:p>
                      <a:pPr marR="40513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978535" algn="l"/>
                        </a:tabLst>
                      </a:pPr>
                      <a:r>
                        <a:rPr lang="en-IN" sz="1300" dirty="0">
                          <a:effectLst/>
                        </a:rPr>
                        <a:t>Qualified Only Ph.D.</a:t>
                      </a:r>
                    </a:p>
                  </a:txBody>
                  <a:tcPr marL="61859" marR="61859" marT="0" marB="0"/>
                </a:tc>
                <a:extLst>
                  <a:ext uri="{0D108BD9-81ED-4DB2-BD59-A6C34878D82A}">
                    <a16:rowId xmlns:a16="http://schemas.microsoft.com/office/drawing/2014/main" val="1485002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16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586D22-AEF8-4040-951B-32B3F99F9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0" y="0"/>
            <a:ext cx="8982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83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5D45210-0813-124C-BAEA-8B70525389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8192322"/>
              </p:ext>
            </p:extLst>
          </p:nvPr>
        </p:nvGraphicFramePr>
        <p:xfrm>
          <a:off x="559558" y="696036"/>
          <a:ext cx="8120417" cy="4264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9939">
                  <a:extLst>
                    <a:ext uri="{9D8B030D-6E8A-4147-A177-3AD203B41FA5}">
                      <a16:colId xmlns:a16="http://schemas.microsoft.com/office/drawing/2014/main" val="1128515873"/>
                    </a:ext>
                  </a:extLst>
                </a:gridCol>
                <a:gridCol w="2015890">
                  <a:extLst>
                    <a:ext uri="{9D8B030D-6E8A-4147-A177-3AD203B41FA5}">
                      <a16:colId xmlns:a16="http://schemas.microsoft.com/office/drawing/2014/main" val="15433528"/>
                    </a:ext>
                  </a:extLst>
                </a:gridCol>
                <a:gridCol w="2377716">
                  <a:extLst>
                    <a:ext uri="{9D8B030D-6E8A-4147-A177-3AD203B41FA5}">
                      <a16:colId xmlns:a16="http://schemas.microsoft.com/office/drawing/2014/main" val="2980003476"/>
                    </a:ext>
                  </a:extLst>
                </a:gridCol>
                <a:gridCol w="2606872">
                  <a:extLst>
                    <a:ext uri="{9D8B030D-6E8A-4147-A177-3AD203B41FA5}">
                      <a16:colId xmlns:a16="http://schemas.microsoft.com/office/drawing/2014/main" val="3524830200"/>
                    </a:ext>
                  </a:extLst>
                </a:gridCol>
              </a:tblGrid>
              <a:tr h="3948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Swapna Goud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Qualified only for PhD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801498"/>
                  </a:ext>
                </a:extLst>
              </a:tr>
              <a:tr h="3948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Shradhanjali Gahir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Qualified only for PhD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52500717"/>
                  </a:ext>
                </a:extLst>
              </a:tr>
              <a:tr h="3948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Geography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Romiya</a:t>
                      </a: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Bhoi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Assistant Professor and PhD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5567117"/>
                  </a:ext>
                </a:extLst>
              </a:tr>
              <a:tr h="3948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Odia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Jasobanta</a:t>
                      </a: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Sahu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Qualified only for PhD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2088893"/>
                  </a:ext>
                </a:extLst>
              </a:tr>
              <a:tr h="3948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Odia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Priyanka </a:t>
                      </a:r>
                      <a:r>
                        <a:rPr lang="en-IN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Kandher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Assistant Professor and PhD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5446200"/>
                  </a:ext>
                </a:extLst>
              </a:tr>
              <a:tr h="71073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Odia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Chuleshwari</a:t>
                      </a: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Kata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Qualified for NET, JRF and PHD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74345858"/>
                  </a:ext>
                </a:extLst>
              </a:tr>
              <a:tr h="3948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Political Science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Akankshya Das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Qualified only for PhD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30931556"/>
                  </a:ext>
                </a:extLst>
              </a:tr>
              <a:tr h="3948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Political Science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Chetaswani Sahu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Qualified only for PhD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1637335"/>
                  </a:ext>
                </a:extLst>
              </a:tr>
              <a:tr h="3948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Political Science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Shritam Tripathy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Qualified only for PhD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38483885"/>
                  </a:ext>
                </a:extLst>
              </a:tr>
              <a:tr h="3948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Political Science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Basamati Patra</a:t>
                      </a:r>
                      <a:endParaRPr lang="en-IN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Assistant Professor and PhD</a:t>
                      </a:r>
                      <a:endParaRPr lang="en-IN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81909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552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5B4885-EF81-EE44-909E-53A7826CB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83" y="0"/>
            <a:ext cx="7328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64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8B9273-09A3-7649-8E5D-820B7C63E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0"/>
            <a:ext cx="635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14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39A633-D66D-AA43-962A-3840344D8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666"/>
            <a:ext cx="9144000" cy="64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5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3E3D-9C9D-C347-A99B-62F0B9C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5" y="275853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4996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D3A009-D043-9448-BBE5-58C94169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25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B2B8EB-B426-2D40-9D99-184AD836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" y="0"/>
            <a:ext cx="87868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589957-2655-6547-B3B1-FE9DB4F79EC5}"/>
              </a:ext>
            </a:extLst>
          </p:cNvPr>
          <p:cNvSpPr txBox="1"/>
          <p:nvPr/>
        </p:nvSpPr>
        <p:spPr>
          <a:xfrm>
            <a:off x="3385751" y="5684109"/>
            <a:ext cx="346601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Khariar</a:t>
            </a:r>
            <a:r>
              <a:rPr lang="en-US" sz="1100" dirty="0"/>
              <a:t> Autonomous College</a:t>
            </a:r>
          </a:p>
          <a:p>
            <a:r>
              <a:rPr lang="en-US" sz="1100" dirty="0" err="1"/>
              <a:t>Bidyan</a:t>
            </a:r>
            <a:r>
              <a:rPr lang="en-US" sz="1100" dirty="0"/>
              <a:t> College, </a:t>
            </a:r>
            <a:r>
              <a:rPr lang="en-US" sz="1100" dirty="0" err="1"/>
              <a:t>Tujung</a:t>
            </a:r>
            <a:endParaRPr lang="en-US" sz="1100" dirty="0"/>
          </a:p>
          <a:p>
            <a:r>
              <a:rPr lang="en-US" sz="1100" dirty="0" err="1"/>
              <a:t>Lokadrusthi</a:t>
            </a:r>
            <a:r>
              <a:rPr lang="en-US" sz="1100" dirty="0"/>
              <a:t> College of Advanced Technology, </a:t>
            </a:r>
            <a:r>
              <a:rPr lang="en-US" sz="1100" dirty="0" err="1"/>
              <a:t>Khariar</a:t>
            </a:r>
            <a:endParaRPr lang="en-US" sz="1100" dirty="0"/>
          </a:p>
          <a:p>
            <a:r>
              <a:rPr lang="en-US" sz="1100" dirty="0" err="1"/>
              <a:t>Mahamaya</a:t>
            </a:r>
            <a:r>
              <a:rPr lang="en-US" sz="1100" dirty="0"/>
              <a:t> School of Business management, </a:t>
            </a:r>
            <a:r>
              <a:rPr lang="en-US" sz="1100" dirty="0" err="1"/>
              <a:t>Nuapada</a:t>
            </a:r>
            <a:endParaRPr lang="en-US" sz="1100" dirty="0"/>
          </a:p>
          <a:p>
            <a:r>
              <a:rPr lang="en-US" sz="1100" dirty="0" err="1"/>
              <a:t>Saraswati</a:t>
            </a:r>
            <a:r>
              <a:rPr lang="en-US" sz="1100" dirty="0"/>
              <a:t> Institute of IT and Management, </a:t>
            </a:r>
            <a:r>
              <a:rPr lang="en-US" sz="1100" dirty="0" err="1"/>
              <a:t>Bhawanipatna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03973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F3941C-CE97-E643-8AE7-6CE28F8EB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304" y="0"/>
            <a:ext cx="6731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0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88927-8D2F-7846-8A69-90F9F9DFD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43" y="0"/>
            <a:ext cx="5199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98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0DC26-6B1A-3342-B601-F7344CD11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7" y="0"/>
            <a:ext cx="8202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41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88C2C2-BC09-3048-B577-4010421AE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490"/>
            <a:ext cx="9144000" cy="59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73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342</Words>
  <Application>Microsoft Macintosh PowerPoint</Application>
  <PresentationFormat>On-screen Show (4:3)</PresentationFormat>
  <Paragraphs>145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Maa Manikeshwari University at a Glance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Non-teaching Staff</vt:lpstr>
      <vt:lpstr>PowerPoint Presentation</vt:lpstr>
      <vt:lpstr>PowerPoint Presentation</vt:lpstr>
      <vt:lpstr>PowerPoint Presentation</vt:lpstr>
      <vt:lpstr>PowerPoint Presentation</vt:lpstr>
      <vt:lpstr>Faculty Corner</vt:lpstr>
      <vt:lpstr>PowerPoint Presentation</vt:lpstr>
      <vt:lpstr>Conference, Seminar, Workshop, Training Program Organized</vt:lpstr>
      <vt:lpstr>PowerPoint Presentation</vt:lpstr>
      <vt:lpstr>PowerPoint Presentation</vt:lpstr>
      <vt:lpstr>Other Program Organized by the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Student’s Corner</vt:lpstr>
      <vt:lpstr>PowerPoint Presentation</vt:lpstr>
      <vt:lpstr>Achievement of the Students (UGC/CSIR-NET &amp; JRF)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chitrasen bhue</cp:lastModifiedBy>
  <cp:revision>33</cp:revision>
  <dcterms:created xsi:type="dcterms:W3CDTF">2013-01-27T09:14:16Z</dcterms:created>
  <dcterms:modified xsi:type="dcterms:W3CDTF">2025-08-13T12:34:45Z</dcterms:modified>
  <cp:category/>
</cp:coreProperties>
</file>